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-7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8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5DADA-61FD-EF43-8092-B8582C208A46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3651D-6651-634B-979F-2DF3BB9C8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Task</a:t>
            </a:r>
          </a:p>
          <a:p>
            <a:r>
              <a:rPr lang="en-US" dirty="0" smtClean="0"/>
              <a:t>1</a:t>
            </a:r>
            <a:r>
              <a:rPr lang="en-US" baseline="0" dirty="0" smtClean="0"/>
              <a:t> </a:t>
            </a:r>
            <a:r>
              <a:rPr lang="zh-CN" altLang="zh-CN" baseline="0" dirty="0" smtClean="0"/>
              <a:t>g</a:t>
            </a:r>
            <a:r>
              <a:rPr lang="en-US" altLang="zh-CN" baseline="0" dirty="0" smtClean="0"/>
              <a:t>et </a:t>
            </a:r>
            <a:r>
              <a:rPr lang="zh-CN" altLang="zh-CN" baseline="0" dirty="0" smtClean="0"/>
              <a:t>p</a:t>
            </a:r>
            <a:r>
              <a:rPr lang="en-US" altLang="zh-CN" baseline="0" dirty="0" err="1" smtClean="0"/>
              <a:t>erl</a:t>
            </a:r>
            <a:r>
              <a:rPr lang="en-US" altLang="zh-CN" baseline="0" dirty="0" smtClean="0"/>
              <a:t> </a:t>
            </a:r>
            <a:r>
              <a:rPr lang="zh-CN" altLang="zh-CN" baseline="0" dirty="0" smtClean="0"/>
              <a:t>p</a:t>
            </a:r>
            <a:r>
              <a:rPr lang="en-US" altLang="zh-CN" baseline="0" dirty="0" err="1" smtClean="0"/>
              <a:t>ath</a:t>
            </a:r>
            <a:endParaRPr lang="en-US" altLang="zh-CN" baseline="0" dirty="0" smtClean="0"/>
          </a:p>
          <a:p>
            <a:r>
              <a:rPr lang="en-US" baseline="0" dirty="0" smtClean="0"/>
              <a:t>2 </a:t>
            </a:r>
            <a:r>
              <a:rPr lang="en-US" altLang="zh-CN" baseline="0" dirty="0" smtClean="0"/>
              <a:t>use a library at </a:t>
            </a:r>
            <a:r>
              <a:rPr lang="zh-CN" altLang="zh-CN" baseline="0" dirty="0" smtClean="0"/>
              <a:t>w</a:t>
            </a:r>
            <a:r>
              <a:rPr lang="en-US" altLang="zh-CN" baseline="0" dirty="0" err="1" smtClean="0"/>
              <a:t>eird</a:t>
            </a:r>
            <a:r>
              <a:rPr lang="en-US" altLang="zh-CN" baseline="0" dirty="0" smtClean="0"/>
              <a:t> location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3651D-6651-634B-979F-2DF3BB9C8AF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Task</a:t>
            </a:r>
          </a:p>
          <a:p>
            <a:r>
              <a:rPr lang="en-US" dirty="0" smtClean="0"/>
              <a:t>1 </a:t>
            </a:r>
            <a:r>
              <a:rPr lang="en-US" altLang="zh-CN" dirty="0" smtClean="0"/>
              <a:t>read sequence stream (actually a array reference). </a:t>
            </a:r>
            <a:r>
              <a:rPr lang="zh-CN" altLang="zh-CN" dirty="0" smtClean="0"/>
              <a:t>G</a:t>
            </a:r>
            <a:r>
              <a:rPr lang="en-US" altLang="zh-CN" dirty="0" smtClean="0"/>
              <a:t>et contents by Dumper</a:t>
            </a:r>
          </a:p>
          <a:p>
            <a:r>
              <a:rPr lang="en-US" dirty="0" smtClean="0"/>
              <a:t>2</a:t>
            </a:r>
            <a:r>
              <a:rPr lang="en-US" baseline="0" dirty="0" smtClean="0"/>
              <a:t> </a:t>
            </a:r>
            <a:r>
              <a:rPr lang="zh-CN" altLang="zh-CN" baseline="0" dirty="0" smtClean="0"/>
              <a:t>g</a:t>
            </a:r>
            <a:r>
              <a:rPr lang="en-US" altLang="zh-CN" baseline="0" dirty="0" smtClean="0"/>
              <a:t>et sequences from that file and print out something like ID and stuff</a:t>
            </a:r>
          </a:p>
          <a:p>
            <a:r>
              <a:rPr lang="en-US" baseline="0" dirty="0" smtClean="0"/>
              <a:t>3 </a:t>
            </a:r>
            <a:r>
              <a:rPr lang="zh-CN" altLang="zh-CN" baseline="0" dirty="0" smtClean="0"/>
              <a:t>w</a:t>
            </a:r>
            <a:r>
              <a:rPr lang="en-US" altLang="zh-CN" baseline="0" dirty="0" smtClean="0"/>
              <a:t>rite sequences into another format like </a:t>
            </a:r>
            <a:r>
              <a:rPr lang="en-US" altLang="zh-CN" baseline="0" dirty="0" err="1" smtClean="0"/>
              <a:t>gb</a:t>
            </a:r>
            <a:r>
              <a:rPr lang="en-US" altLang="zh-CN" baseline="0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3651D-6651-634B-979F-2DF3BB9C8AF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Task:</a:t>
            </a:r>
            <a:r>
              <a:rPr lang="en-US" altLang="zh-CN" baseline="0" dirty="0" smtClean="0"/>
              <a:t> </a:t>
            </a:r>
          </a:p>
          <a:p>
            <a:r>
              <a:rPr lang="en-US" altLang="zh-CN" baseline="0" dirty="0" smtClean="0"/>
              <a:t>1 </a:t>
            </a:r>
            <a:r>
              <a:rPr lang="zh-CN" altLang="zh-CN" baseline="0" dirty="0" smtClean="0"/>
              <a:t>m</a:t>
            </a:r>
            <a:r>
              <a:rPr lang="en-US" altLang="zh-CN" baseline="0" dirty="0" err="1" smtClean="0"/>
              <a:t>odify</a:t>
            </a:r>
            <a:r>
              <a:rPr lang="en-US" altLang="zh-CN" baseline="0" dirty="0" smtClean="0"/>
              <a:t> the code and </a:t>
            </a:r>
            <a:r>
              <a:rPr lang="zh-CN" altLang="zh-CN" baseline="0" dirty="0" smtClean="0"/>
              <a:t>g</a:t>
            </a:r>
            <a:r>
              <a:rPr lang="en-US" altLang="zh-CN" baseline="0" dirty="0" smtClean="0"/>
              <a:t>et a </a:t>
            </a:r>
            <a:r>
              <a:rPr lang="en-US" altLang="zh-CN" baseline="0" dirty="0" err="1" smtClean="0"/>
              <a:t>serie</a:t>
            </a:r>
            <a:r>
              <a:rPr lang="zh-CN" altLang="zh-CN" baseline="0" dirty="0" smtClean="0"/>
              <a:t>s</a:t>
            </a:r>
            <a:r>
              <a:rPr lang="en-US" altLang="zh-CN" baseline="0" dirty="0" smtClean="0"/>
              <a:t> of IDs from blast result </a:t>
            </a:r>
            <a:r>
              <a:rPr lang="zh-CN" altLang="zh-CN" baseline="0" dirty="0" smtClean="0"/>
              <a:t>f</a:t>
            </a:r>
            <a:r>
              <a:rPr lang="en-US" altLang="zh-CN" baseline="0" dirty="0" smtClean="0"/>
              <a:t>or one sequence (</a:t>
            </a:r>
            <a:r>
              <a:rPr lang="zh-CN" altLang="zh-CN" baseline="0" dirty="0" smtClean="0"/>
              <a:t>al</a:t>
            </a:r>
            <a:r>
              <a:rPr lang="en-US" altLang="zh-CN" baseline="0" dirty="0" smtClean="0"/>
              <a:t>so try to make a </a:t>
            </a:r>
            <a:r>
              <a:rPr lang="zh-CN" altLang="zh-CN" baseline="0" dirty="0" smtClean="0"/>
              <a:t>f</a:t>
            </a:r>
            <a:r>
              <a:rPr lang="en-US" altLang="zh-CN" baseline="0" dirty="0" err="1" smtClean="0"/>
              <a:t>ile</a:t>
            </a:r>
            <a:r>
              <a:rPr lang="en-US" altLang="zh-CN" baseline="0" dirty="0" smtClean="0"/>
              <a:t> of blast result)</a:t>
            </a:r>
          </a:p>
          <a:p>
            <a:r>
              <a:rPr lang="en-US" altLang="zh-CN" baseline="0" dirty="0" smtClean="0"/>
              <a:t>2 use </a:t>
            </a:r>
            <a:r>
              <a:rPr lang="en-US" altLang="zh-CN" baseline="0" dirty="0" err="1" smtClean="0"/>
              <a:t>Bio::DB::GenBank</a:t>
            </a:r>
            <a:r>
              <a:rPr lang="en-US" altLang="zh-CN" baseline="0" dirty="0" smtClean="0"/>
              <a:t> to </a:t>
            </a:r>
            <a:r>
              <a:rPr lang="en-US" altLang="zh-CN" baseline="0" dirty="0" err="1" smtClean="0"/>
              <a:t>ge</a:t>
            </a:r>
            <a:r>
              <a:rPr lang="zh-CN" altLang="zh-CN" baseline="0" dirty="0" smtClean="0"/>
              <a:t>t</a:t>
            </a:r>
            <a:r>
              <a:rPr lang="en-US" altLang="zh-CN" baseline="0" dirty="0" smtClean="0"/>
              <a:t> those sequences! Write to </a:t>
            </a:r>
            <a:r>
              <a:rPr lang="en-US" altLang="zh-CN" baseline="0" dirty="0" err="1" smtClean="0"/>
              <a:t>gb</a:t>
            </a:r>
            <a:r>
              <a:rPr lang="en-US" altLang="zh-CN" baseline="0" dirty="0" smtClean="0"/>
              <a:t> file</a:t>
            </a: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3651D-6651-634B-979F-2DF3BB9C8AF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Task:</a:t>
            </a:r>
          </a:p>
          <a:p>
            <a:r>
              <a:rPr lang="en-US" dirty="0" smtClean="0"/>
              <a:t>1 </a:t>
            </a:r>
            <a:r>
              <a:rPr lang="zh-CN" altLang="zh-CN" dirty="0" smtClean="0"/>
              <a:t>r</a:t>
            </a:r>
            <a:r>
              <a:rPr lang="en-US" altLang="zh-CN" dirty="0" err="1" smtClean="0"/>
              <a:t>ead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th</a:t>
            </a:r>
            <a:r>
              <a:rPr lang="zh-CN" altLang="zh-CN" dirty="0" smtClean="0"/>
              <a:t>e</a:t>
            </a:r>
            <a:r>
              <a:rPr lang="en-US" altLang="zh-CN" dirty="0" smtClean="0"/>
              <a:t> code of </a:t>
            </a:r>
            <a:r>
              <a:rPr lang="en-US" altLang="zh-CN" dirty="0" err="1" smtClean="0"/>
              <a:t>clustal</a:t>
            </a:r>
            <a:r>
              <a:rPr lang="zh-CN" altLang="zh-CN" dirty="0" smtClean="0"/>
              <a:t>w</a:t>
            </a:r>
            <a:r>
              <a:rPr lang="en-US" altLang="zh-CN" dirty="0" smtClean="0"/>
              <a:t> and then </a:t>
            </a:r>
            <a:r>
              <a:rPr lang="zh-CN" altLang="zh-CN" dirty="0" smtClean="0"/>
              <a:t>a</a:t>
            </a:r>
            <a:r>
              <a:rPr lang="en-US" altLang="zh-CN" dirty="0" err="1" smtClean="0"/>
              <a:t>lign</a:t>
            </a:r>
            <a:r>
              <a:rPr lang="en-US" altLang="zh-CN" dirty="0" smtClean="0"/>
              <a:t> your </a:t>
            </a:r>
            <a:r>
              <a:rPr lang="zh-CN" altLang="zh-CN" dirty="0" smtClean="0"/>
              <a:t>o</a:t>
            </a:r>
            <a:r>
              <a:rPr lang="en-US" altLang="zh-CN" dirty="0" err="1" smtClean="0"/>
              <a:t>wn</a:t>
            </a:r>
            <a:r>
              <a:rPr lang="en-US" altLang="zh-CN" dirty="0" smtClean="0"/>
              <a:t> sequences (potential problem: sequence format) </a:t>
            </a:r>
          </a:p>
          <a:p>
            <a:r>
              <a:rPr lang="en-US" dirty="0" smtClean="0"/>
              <a:t>2, </a:t>
            </a:r>
            <a:r>
              <a:rPr lang="en-US" altLang="zh-CN" dirty="0" smtClean="0"/>
              <a:t>output a tree and open it somehow (also modules works with aligned sequences and trees)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3651D-6651-634B-979F-2DF3BB9C8AF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Task:</a:t>
            </a:r>
          </a:p>
          <a:p>
            <a:r>
              <a:rPr lang="en-US" dirty="0" smtClean="0"/>
              <a:t>1 </a:t>
            </a:r>
            <a:r>
              <a:rPr lang="en-US" altLang="zh-CN" dirty="0" smtClean="0"/>
              <a:t>read out some features </a:t>
            </a:r>
          </a:p>
          <a:p>
            <a:r>
              <a:rPr lang="en-US" dirty="0" smtClean="0"/>
              <a:t>2 </a:t>
            </a:r>
            <a:r>
              <a:rPr lang="zh-CN" altLang="zh-CN" dirty="0" smtClean="0"/>
              <a:t>a</a:t>
            </a:r>
            <a:r>
              <a:rPr lang="en-US" altLang="zh-CN" dirty="0" err="1" smtClean="0"/>
              <a:t>dd</a:t>
            </a:r>
            <a:r>
              <a:rPr lang="en-US" altLang="zh-CN" dirty="0" smtClean="0"/>
              <a:t> some more features to your own sequences (which </a:t>
            </a:r>
            <a:r>
              <a:rPr lang="zh-CN" altLang="zh-CN" dirty="0" smtClean="0"/>
              <a:t>i</a:t>
            </a:r>
            <a:r>
              <a:rPr lang="en-US" altLang="zh-CN" dirty="0" err="1" smtClean="0"/>
              <a:t>s</a:t>
            </a:r>
            <a:r>
              <a:rPr lang="en-US" altLang="zh-CN" dirty="0" smtClean="0"/>
              <a:t> not annotated yet)—and save to </a:t>
            </a:r>
            <a:r>
              <a:rPr lang="en-US" altLang="zh-CN" dirty="0" err="1" smtClean="0"/>
              <a:t>genbank</a:t>
            </a:r>
            <a:r>
              <a:rPr lang="en-US" altLang="zh-CN" dirty="0" smtClean="0"/>
              <a:t>, compare to the </a:t>
            </a:r>
            <a:r>
              <a:rPr lang="en-US" altLang="zh-CN" dirty="0" err="1" smtClean="0"/>
              <a:t>genbank</a:t>
            </a:r>
            <a:r>
              <a:rPr lang="en-US" altLang="zh-CN" dirty="0" smtClean="0"/>
              <a:t> from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3651D-6651-634B-979F-2DF3BB9C8AF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dirty="0" smtClean="0"/>
              <a:t>T</a:t>
            </a:r>
            <a:r>
              <a:rPr lang="en-US" altLang="zh-CN" dirty="0" smtClean="0"/>
              <a:t>ask:</a:t>
            </a:r>
          </a:p>
          <a:p>
            <a:r>
              <a:rPr lang="en-US" dirty="0" smtClean="0"/>
              <a:t>1 </a:t>
            </a:r>
            <a:r>
              <a:rPr lang="en-US" altLang="zh-CN" dirty="0" err="1" smtClean="0"/>
              <a:t>ge</a:t>
            </a:r>
            <a:r>
              <a:rPr lang="zh-CN" altLang="zh-CN" dirty="0" smtClean="0"/>
              <a:t>t</a:t>
            </a:r>
            <a:r>
              <a:rPr lang="en-US" altLang="zh-CN" dirty="0" smtClean="0"/>
              <a:t> a </a:t>
            </a:r>
            <a:r>
              <a:rPr lang="zh-CN" altLang="zh-CN" dirty="0" smtClean="0"/>
              <a:t>f</a:t>
            </a:r>
            <a:r>
              <a:rPr lang="en-US" altLang="zh-CN" dirty="0" err="1" smtClean="0"/>
              <a:t>ile</a:t>
            </a:r>
            <a:r>
              <a:rPr lang="en-US" altLang="zh-CN" dirty="0" smtClean="0"/>
              <a:t> somehow from ftp </a:t>
            </a:r>
            <a:r>
              <a:rPr lang="en-US" altLang="zh-CN" dirty="0" err="1" smtClean="0"/>
              <a:t>ebi</a:t>
            </a:r>
            <a:endParaRPr lang="en-US" altLang="zh-CN" dirty="0" smtClean="0"/>
          </a:p>
          <a:p>
            <a:r>
              <a:rPr lang="en-US" dirty="0" smtClean="0"/>
              <a:t>2, </a:t>
            </a:r>
            <a:r>
              <a:rPr lang="zh-CN" altLang="zh-CN" dirty="0" smtClean="0"/>
              <a:t>u</a:t>
            </a:r>
            <a:r>
              <a:rPr lang="en-US" altLang="zh-CN" dirty="0" err="1" smtClean="0"/>
              <a:t>nzip</a:t>
            </a:r>
            <a:r>
              <a:rPr lang="en-US" altLang="zh-CN" dirty="0" smtClean="0"/>
              <a:t> it and </a:t>
            </a:r>
            <a:r>
              <a:rPr lang="zh-CN" altLang="zh-CN" dirty="0" smtClean="0"/>
              <a:t>r</a:t>
            </a:r>
            <a:r>
              <a:rPr lang="en-US" altLang="zh-CN" dirty="0" err="1" smtClean="0"/>
              <a:t>ead</a:t>
            </a:r>
            <a:r>
              <a:rPr lang="en-US" altLang="zh-CN" dirty="0" smtClean="0"/>
              <a:t> from </a:t>
            </a:r>
            <a:r>
              <a:rPr lang="en-US" altLang="zh-CN" dirty="0" err="1" smtClean="0"/>
              <a:t>seqIO</a:t>
            </a:r>
            <a:endParaRPr lang="en-US" altLang="zh-CN" dirty="0" smtClean="0"/>
          </a:p>
          <a:p>
            <a:r>
              <a:rPr lang="en-US" dirty="0" smtClean="0"/>
              <a:t>3, </a:t>
            </a:r>
            <a:r>
              <a:rPr lang="zh-CN" altLang="zh-CN" dirty="0" smtClean="0"/>
              <a:t>d</a:t>
            </a:r>
            <a:r>
              <a:rPr lang="en-US" altLang="zh-CN" dirty="0" err="1" smtClean="0"/>
              <a:t>o</a:t>
            </a:r>
            <a:r>
              <a:rPr lang="en-US" altLang="zh-CN" dirty="0" smtClean="0"/>
              <a:t> a MID </a:t>
            </a:r>
            <a:r>
              <a:rPr lang="zh-CN" altLang="zh-CN" dirty="0" smtClean="0"/>
              <a:t>se</a:t>
            </a:r>
            <a:r>
              <a:rPr lang="en-US" altLang="zh-CN" dirty="0" smtClean="0"/>
              <a:t>lection somehow… (</a:t>
            </a:r>
            <a:r>
              <a:rPr lang="zh-CN" altLang="zh-CN" dirty="0" smtClean="0"/>
              <a:t>m</a:t>
            </a:r>
            <a:r>
              <a:rPr lang="en-US" altLang="zh-CN" dirty="0" err="1" smtClean="0"/>
              <a:t>ust</a:t>
            </a:r>
            <a:r>
              <a:rPr lang="en-US" altLang="zh-CN" dirty="0" smtClean="0"/>
              <a:t> be raw data actually)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3651D-6651-634B-979F-2DF3BB9C8AF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25619-C481-7E49-BC75-350490F1E99B}" type="datetimeFigureOut">
              <a:rPr lang="en-US" smtClean="0"/>
              <a:pPr/>
              <a:t>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C23AF-E5D7-D042-88E1-F7B96B518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ftp://ftp.ebi.ac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Beginning </a:t>
            </a:r>
            <a:r>
              <a:rPr lang="en-US" altLang="zh-CN" dirty="0" err="1" smtClean="0"/>
              <a:t>BioPerl</a:t>
            </a:r>
            <a:r>
              <a:rPr lang="en-US" altLang="zh-CN" dirty="0" smtClean="0"/>
              <a:t> for Biologists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zh-CN" dirty="0" smtClean="0"/>
              <a:t>MPI Ploen</a:t>
            </a:r>
          </a:p>
          <a:p>
            <a:pPr algn="r"/>
            <a:r>
              <a:rPr lang="en-US" altLang="zh-CN" dirty="0"/>
              <a:t>J</a:t>
            </a:r>
            <a:r>
              <a:rPr lang="en-US" altLang="zh-CN" dirty="0" smtClean="0"/>
              <a:t>un Wang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Perl 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Collections of “Object” definitions and functions</a:t>
            </a:r>
          </a:p>
          <a:p>
            <a:endParaRPr lang="en-US" dirty="0" smtClean="0"/>
          </a:p>
          <a:p>
            <a:r>
              <a:rPr lang="en-US" dirty="0" smtClean="0"/>
              <a:t>Usage:</a:t>
            </a:r>
          </a:p>
          <a:p>
            <a:pPr lvl="1"/>
            <a:r>
              <a:rPr lang="en-US" dirty="0" smtClean="0"/>
              <a:t>Put in Perl module environmental path</a:t>
            </a:r>
          </a:p>
          <a:p>
            <a:pPr lvl="1"/>
            <a:r>
              <a:rPr lang="en-US" dirty="0" smtClean="0"/>
              <a:t>Or, use “use lib ”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1, </a:t>
            </a:r>
            <a:r>
              <a:rPr lang="en-US" dirty="0" err="1" smtClean="0"/>
              <a:t>BioPerl</a:t>
            </a:r>
            <a:r>
              <a:rPr lang="en-US" dirty="0" smtClean="0"/>
              <a:t> and </a:t>
            </a:r>
            <a:r>
              <a:rPr lang="en-US" dirty="0" err="1" smtClean="0"/>
              <a:t>BioSeqIO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Begin!</a:t>
            </a:r>
          </a:p>
          <a:p>
            <a:pPr lvl="1"/>
            <a:r>
              <a:rPr lang="en-US" dirty="0" smtClean="0"/>
              <a:t>Use “</a:t>
            </a:r>
            <a:r>
              <a:rPr lang="en-US" dirty="0" err="1" smtClean="0"/>
              <a:t>Data::Dumper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Open a sequence file by </a:t>
            </a:r>
            <a:r>
              <a:rPr lang="en-US" dirty="0" err="1" smtClean="0"/>
              <a:t>Bio::SeqIO</a:t>
            </a:r>
            <a:endParaRPr lang="en-US" dirty="0" smtClean="0"/>
          </a:p>
          <a:p>
            <a:pPr lvl="1"/>
            <a:r>
              <a:rPr lang="en-US" dirty="0" smtClean="0"/>
              <a:t>Check data with dumper</a:t>
            </a:r>
          </a:p>
          <a:p>
            <a:pPr lvl="1"/>
            <a:r>
              <a:rPr lang="en-US" dirty="0" smtClean="0"/>
              <a:t>Write another sequence file use </a:t>
            </a:r>
            <a:r>
              <a:rPr lang="en-US" dirty="0" err="1" smtClean="0"/>
              <a:t>SeqIO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Bio::Seq</a:t>
            </a:r>
            <a:r>
              <a:rPr lang="en-US" dirty="0" smtClean="0"/>
              <a:t> object</a:t>
            </a:r>
          </a:p>
          <a:p>
            <a:pPr lvl="1"/>
            <a:r>
              <a:rPr lang="en-US" dirty="0" smtClean="0"/>
              <a:t>Functions related to </a:t>
            </a:r>
            <a:r>
              <a:rPr lang="en-US" dirty="0" err="1" smtClean="0"/>
              <a:t>Bio::Seq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2, do something (Blast)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 </a:t>
            </a:r>
            <a:r>
              <a:rPr lang="en-US" dirty="0" err="1" smtClean="0"/>
              <a:t>Bio::Tools::Run::RemoteBlast</a:t>
            </a:r>
            <a:endParaRPr lang="en-US" dirty="0" smtClean="0"/>
          </a:p>
          <a:p>
            <a:pPr lvl="1"/>
            <a:r>
              <a:rPr lang="en-US" dirty="0" smtClean="0"/>
              <a:t>Modify the usage from the </a:t>
            </a:r>
            <a:r>
              <a:rPr lang="en-US" dirty="0" err="1" smtClean="0"/>
              <a:t>perl</a:t>
            </a:r>
            <a:r>
              <a:rPr lang="en-US" dirty="0" smtClean="0"/>
              <a:t> module</a:t>
            </a:r>
          </a:p>
          <a:p>
            <a:pPr lvl="1"/>
            <a:r>
              <a:rPr lang="en-US" dirty="0" smtClean="0"/>
              <a:t>Get a hit-list and print scores, etc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Get the sequences by sequence accession numbers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Bio::DB::GenBank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Get sequences</a:t>
            </a:r>
          </a:p>
          <a:p>
            <a:pPr lvl="1"/>
            <a:r>
              <a:rPr lang="en-US" dirty="0" smtClean="0"/>
              <a:t>Save them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2, do something more (</a:t>
            </a:r>
            <a:r>
              <a:rPr lang="en-US" dirty="0" err="1" smtClean="0"/>
              <a:t>clustalw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Bio::Tools::Run::Alignment::Clustalw</a:t>
            </a:r>
            <a:endParaRPr lang="en-US" dirty="0" smtClean="0"/>
          </a:p>
          <a:p>
            <a:pPr lvl="1"/>
            <a:r>
              <a:rPr lang="en-US" dirty="0" smtClean="0"/>
              <a:t>Read all sequences you get from blast</a:t>
            </a:r>
          </a:p>
          <a:p>
            <a:pPr lvl="1"/>
            <a:r>
              <a:rPr lang="en-US" dirty="0" smtClean="0"/>
              <a:t>Do an alignment and save the alignment</a:t>
            </a:r>
          </a:p>
          <a:p>
            <a:pPr lvl="1"/>
            <a:r>
              <a:rPr lang="en-US" dirty="0" smtClean="0"/>
              <a:t>Make a guidance tree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3, sequence annotations (features)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save a </a:t>
            </a:r>
            <a:r>
              <a:rPr lang="en-US" dirty="0" err="1" smtClean="0"/>
              <a:t>genbank</a:t>
            </a:r>
            <a:r>
              <a:rPr lang="en-US" dirty="0" smtClean="0"/>
              <a:t> files for blast result</a:t>
            </a:r>
          </a:p>
          <a:p>
            <a:pPr lvl="1"/>
            <a:r>
              <a:rPr lang="en-US" dirty="0" smtClean="0"/>
              <a:t>Get information for the sequences </a:t>
            </a:r>
            <a:r>
              <a:rPr lang="en-US" b="1" dirty="0" err="1" smtClean="0"/>
              <a:t>Bio::SeqFeatureI</a:t>
            </a:r>
            <a:endParaRPr lang="en-US" dirty="0" smtClean="0"/>
          </a:p>
          <a:p>
            <a:pPr lvl="1"/>
            <a:r>
              <a:rPr lang="en-US" dirty="0" smtClean="0"/>
              <a:t>Also try to make a feature (add annotations to a raw sequences ) </a:t>
            </a:r>
            <a:r>
              <a:rPr lang="en-US" b="1" dirty="0" err="1" smtClean="0"/>
              <a:t>Bio::SeqFeature::Generic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7, primary </a:t>
            </a:r>
            <a:r>
              <a:rPr lang="en-US" dirty="0" err="1" smtClean="0"/>
              <a:t>Bio::Fastq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a </a:t>
            </a:r>
            <a:r>
              <a:rPr lang="en-US" dirty="0" err="1" smtClean="0"/>
              <a:t>Fastq</a:t>
            </a:r>
            <a:r>
              <a:rPr lang="en-US" dirty="0" smtClean="0"/>
              <a:t> file (e.g. through </a:t>
            </a:r>
            <a:r>
              <a:rPr lang="en-US" dirty="0" smtClean="0">
                <a:hlinkClick r:id="rId3" action="ppaction://hlinkfile"/>
              </a:rPr>
              <a:t>ftp.ebi.ac.uk/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Get </a:t>
            </a:r>
            <a:r>
              <a:rPr lang="en-US" altLang="zh-CN" dirty="0" smtClean="0"/>
              <a:t>standard sequence information</a:t>
            </a:r>
          </a:p>
          <a:p>
            <a:pPr lvl="1"/>
            <a:r>
              <a:rPr lang="en-US" altLang="zh-CN" dirty="0" smtClean="0"/>
              <a:t>Understand quality scores and do filtering</a:t>
            </a:r>
          </a:p>
          <a:p>
            <a:pPr lvl="1"/>
            <a:r>
              <a:rPr lang="en-US" dirty="0" smtClean="0"/>
              <a:t>Check MID and assign groups (maybe on raw data)</a:t>
            </a:r>
          </a:p>
          <a:p>
            <a:r>
              <a:rPr lang="en-US" dirty="0" smtClean="0"/>
              <a:t>Some recent updates in processing NGS data</a:t>
            </a:r>
          </a:p>
          <a:p>
            <a:pPr marL="971550" lvl="1" indent="-457200"/>
            <a:r>
              <a:rPr lang="en-US" dirty="0" smtClean="0"/>
              <a:t>call programs using either module or system</a:t>
            </a:r>
          </a:p>
          <a:p>
            <a:pPr marL="971550" lvl="1" indent="-457200"/>
            <a:r>
              <a:rPr lang="en-US" dirty="0" smtClean="0"/>
              <a:t>Parse  results from each one and connect to form a pipeline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494</Words>
  <Application>Microsoft Macintosh PowerPoint</Application>
  <PresentationFormat>On-screen Show (4:3)</PresentationFormat>
  <Paragraphs>70</Paragraphs>
  <Slides>7</Slides>
  <Notes>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Beginning BioPerl for Biologists</vt:lpstr>
      <vt:lpstr>Perl modules</vt:lpstr>
      <vt:lpstr>1, BioPerl and BioSeqIO</vt:lpstr>
      <vt:lpstr>2, do something (Blast)</vt:lpstr>
      <vt:lpstr>2, do something more (clustalw)</vt:lpstr>
      <vt:lpstr>3, sequence annotations (features)</vt:lpstr>
      <vt:lpstr>7, primary Bio::Fastq</vt:lpstr>
    </vt:vector>
  </TitlesOfParts>
  <Company>MPI Ploen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Beginning BioPerl for Biologists</dc:title>
  <dc:creator>Jun Wang</dc:creator>
  <cp:lastModifiedBy>Jun Wang</cp:lastModifiedBy>
  <cp:revision>2</cp:revision>
  <cp:lastPrinted>2012-01-11T14:16:09Z</cp:lastPrinted>
  <dcterms:created xsi:type="dcterms:W3CDTF">2012-01-11T13:29:17Z</dcterms:created>
  <dcterms:modified xsi:type="dcterms:W3CDTF">2012-01-11T14:16:14Z</dcterms:modified>
</cp:coreProperties>
</file>